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cy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35" d="100"/>
          <a:sy n="35" d="100"/>
        </p:scale>
        <p:origin x="2510" y="1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9188B-14A9-414C-9677-C2BEFA551F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8F3886-6B8B-4DF7-BA9F-33AF4216C0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cy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25239A-CD0C-4E17-AED0-835CC1A02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0D40B-9721-412E-8B23-2475300424F4}" type="datetimeFigureOut">
              <a:rPr lang="cy-GB" smtClean="0"/>
              <a:t>30/01/2022</a:t>
            </a:fld>
            <a:endParaRPr lang="cy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52C600-FB84-4F70-9BFD-598D5A618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446CAF-D3F2-4378-A100-C3B3BCC89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7528D-1CC0-43D1-83C7-DB1372208AB6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219111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D5D5D-D9C1-41AA-8FC4-25030F9D3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FEC1FD-CA1F-42E8-807B-A74C9A6CB4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E22F8-2190-4A0E-80C3-1F2CEA91D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0D40B-9721-412E-8B23-2475300424F4}" type="datetimeFigureOut">
              <a:rPr lang="cy-GB" smtClean="0"/>
              <a:t>30/01/2022</a:t>
            </a:fld>
            <a:endParaRPr lang="cy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7A7E41-7BAD-40C7-9F5F-9A477DFB2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3E38B2-C07E-4C9C-B0EC-6A00AB165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7528D-1CC0-43D1-83C7-DB1372208AB6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590717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EDB360-3F54-48CA-A22C-79DB29FE40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549C6B-5CFD-4629-A917-AC2A2A962F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A64071-24A5-416E-A219-60A7BADF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0D40B-9721-412E-8B23-2475300424F4}" type="datetimeFigureOut">
              <a:rPr lang="cy-GB" smtClean="0"/>
              <a:t>30/01/2022</a:t>
            </a:fld>
            <a:endParaRPr lang="cy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795E56-B805-4739-B7C2-89E27875C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514099-5640-4605-855A-1303F56C6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7528D-1CC0-43D1-83C7-DB1372208AB6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2202478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CADFE1-C3A6-4A4E-94C1-29C5772B7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F4E61B-CFCC-43AD-A03E-4E6C5D1DFF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4836A1-14A1-4E85-A7A0-116A7A07D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0D40B-9721-412E-8B23-2475300424F4}" type="datetimeFigureOut">
              <a:rPr lang="cy-GB" smtClean="0"/>
              <a:t>30/01/2022</a:t>
            </a:fld>
            <a:endParaRPr lang="cy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2EC07D-0B56-4F7C-AFE7-74B9DD380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F1B7ED-0E11-44D4-B6EB-09E06FB67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7528D-1CC0-43D1-83C7-DB1372208AB6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2819724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DA7C5-2E45-4A28-9140-63D7695C5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7D519-6E92-4606-8CA0-F0070F3522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835402-D43B-4C60-AA04-58BDE841B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0D40B-9721-412E-8B23-2475300424F4}" type="datetimeFigureOut">
              <a:rPr lang="cy-GB" smtClean="0"/>
              <a:t>30/01/2022</a:t>
            </a:fld>
            <a:endParaRPr lang="cy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1913A7-F547-400B-A240-6C2A1439F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CB274E-FAA3-4BD5-BFC3-6F1032CEC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7528D-1CC0-43D1-83C7-DB1372208AB6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873791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DCBB4C-6730-47AB-BA1A-7A43A987F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0E0178-1073-4E01-AE62-F3F3B07672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DA25DF-FA3A-4039-8A99-5B165A4810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48A3FA-3FF9-4257-90CF-5E76D01B8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0D40B-9721-412E-8B23-2475300424F4}" type="datetimeFigureOut">
              <a:rPr lang="cy-GB" smtClean="0"/>
              <a:t>30/01/2022</a:t>
            </a:fld>
            <a:endParaRPr lang="cy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B3A737-5A8A-496D-8738-D47150A43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AC49B9-12F3-490D-99FB-E7CCE7B5C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7528D-1CC0-43D1-83C7-DB1372208AB6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4096275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2AF9F-1F82-4ADC-B871-1E2B30591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425F4E-5773-4750-B168-F93F538E9D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68279E-85B2-4269-9A51-3885B3FAEA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D579EF-EA05-4F0E-B113-83927AB73A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776705-8321-4C0D-8589-2AC28EFF36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7871FA-A665-407C-A410-909346C55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0D40B-9721-412E-8B23-2475300424F4}" type="datetimeFigureOut">
              <a:rPr lang="cy-GB" smtClean="0"/>
              <a:t>30/01/2022</a:t>
            </a:fld>
            <a:endParaRPr lang="cy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613775E-E1DD-4130-9260-895571CBC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D958FA-7129-4F26-9F65-5733331B8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7528D-1CC0-43D1-83C7-DB1372208AB6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370647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F104B-01BE-4750-9EF1-C1484CC0C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E8670C-856E-4B23-B4F0-A056341C7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0D40B-9721-412E-8B23-2475300424F4}" type="datetimeFigureOut">
              <a:rPr lang="cy-GB" smtClean="0"/>
              <a:t>30/01/2022</a:t>
            </a:fld>
            <a:endParaRPr lang="cy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15CA25-D35F-402D-891D-2E4C2E64D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02BF88-B5FC-4EE7-94A6-A33F5B9D3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7528D-1CC0-43D1-83C7-DB1372208AB6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2578965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F187AE-A295-4B63-8A4D-5109585E7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0D40B-9721-412E-8B23-2475300424F4}" type="datetimeFigureOut">
              <a:rPr lang="cy-GB" smtClean="0"/>
              <a:t>30/01/2022</a:t>
            </a:fld>
            <a:endParaRPr lang="cy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CBA347-AFD6-4DD0-9486-457D064A1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E6E9FA-C6CE-4BC3-94C6-2D2E857E0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7528D-1CC0-43D1-83C7-DB1372208AB6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64838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88735-0ADB-4D71-9A06-3DFED674F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A483E-7700-443C-93E4-BD0CBA8AE6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99E609-8983-4072-8FF1-920196487A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DA0151-6A86-46D0-891A-D026939B3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0D40B-9721-412E-8B23-2475300424F4}" type="datetimeFigureOut">
              <a:rPr lang="cy-GB" smtClean="0"/>
              <a:t>30/01/2022</a:t>
            </a:fld>
            <a:endParaRPr lang="cy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12FC56-1E5B-4AFE-A217-CB79533C9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1F13B5-FBC2-4E26-A6EB-64E58414B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7528D-1CC0-43D1-83C7-DB1372208AB6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690096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0FB32-0163-4A2F-B87E-8DB938018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7F21FF-6003-4F86-A728-E9A1E5F86D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y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9821A0-8AE1-4AB0-8380-2E04BA8D05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6632DB-5DE8-4406-9D12-11A0B5C40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0D40B-9721-412E-8B23-2475300424F4}" type="datetimeFigureOut">
              <a:rPr lang="cy-GB" smtClean="0"/>
              <a:t>30/01/2022</a:t>
            </a:fld>
            <a:endParaRPr lang="cy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EFDB18-D1E5-4124-A19D-7A0AB3604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9556C9-082D-4F4B-8CEF-15822B54B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7528D-1CC0-43D1-83C7-DB1372208AB6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4244922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090F82-056B-46B7-B538-A44970463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7269D0-F61C-440C-9FE2-E5CA370D83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AD8BEC-DC5E-401C-B2C3-D6D6EAD899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0D40B-9721-412E-8B23-2475300424F4}" type="datetimeFigureOut">
              <a:rPr lang="cy-GB" smtClean="0"/>
              <a:t>30/01/2022</a:t>
            </a:fld>
            <a:endParaRPr lang="cy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5DC3B4-5E3A-4CDE-94FF-97D8560967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y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59053-68C0-455A-AE56-3263A720B8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7528D-1CC0-43D1-83C7-DB1372208AB6}" type="slidenum">
              <a:rPr lang="cy-GB" smtClean="0"/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596144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y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CE5D863-F9C9-4C97-956C-4741B789B22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983" t="35763" r="19420" b="17331"/>
          <a:stretch/>
        </p:blipFill>
        <p:spPr>
          <a:xfrm>
            <a:off x="0" y="185057"/>
            <a:ext cx="12195699" cy="6487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6383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 Vaughan (Ysgol Pen-y-Garth)</dc:creator>
  <cp:lastModifiedBy>D Vaughan (Ysgol Pen-y-Garth)</cp:lastModifiedBy>
  <cp:revision>1</cp:revision>
  <dcterms:created xsi:type="dcterms:W3CDTF">2022-01-30T17:46:56Z</dcterms:created>
  <dcterms:modified xsi:type="dcterms:W3CDTF">2022-01-30T17:48:06Z</dcterms:modified>
</cp:coreProperties>
</file>